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jKdroxiy6pqQH9atjswA1KQIld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guru99.com/devops-tutorial.html" TargetMode="External"/><Relationship Id="rId4" Type="http://schemas.openxmlformats.org/officeDocument/2006/relationships/hyperlink" Target="https://www.youtube.com/watch?v=mBBgRdlC4sc" TargetMode="External"/><Relationship Id="rId5" Type="http://schemas.openxmlformats.org/officeDocument/2006/relationships/hyperlink" Target="https://www.youtube.com/watch?v=mBBgRdlC4s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625" y="1722437"/>
            <a:ext cx="83820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416175" y="227012"/>
            <a:ext cx="60229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DevOps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Lifecycle</a:t>
            </a:r>
            <a:endParaRPr/>
          </a:p>
        </p:txBody>
      </p:sp>
      <p:sp>
        <p:nvSpPr>
          <p:cNvPr id="151" name="Google Shape;151;p10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0"/>
          <p:cNvPicPr preferRelativeResize="0"/>
          <p:nvPr/>
        </p:nvPicPr>
        <p:blipFill rotWithShape="1">
          <a:blip r:embed="rId3">
            <a:alphaModFix/>
          </a:blip>
          <a:srcRect b="23044" l="5343" r="40519" t="30209"/>
          <a:stretch/>
        </p:blipFill>
        <p:spPr>
          <a:xfrm>
            <a:off x="582925" y="1690675"/>
            <a:ext cx="10770876" cy="472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DevOps Work? (Automated CI/CD pipeline)</a:t>
            </a:r>
            <a:endParaRPr/>
          </a:p>
        </p:txBody>
      </p:sp>
      <p:pic>
        <p:nvPicPr>
          <p:cNvPr id="158" name="Google Shape;15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863" l="9007" r="12945" t="16629"/>
          <a:stretch/>
        </p:blipFill>
        <p:spPr>
          <a:xfrm>
            <a:off x="1482725" y="1776412"/>
            <a:ext cx="9005887" cy="48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DevOps Works?</a:t>
            </a:r>
            <a:endParaRPr/>
          </a:p>
        </p:txBody>
      </p:sp>
      <p:pic>
        <p:nvPicPr>
          <p:cNvPr id="164" name="Google Shape;164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1601" l="3099" r="38900" t="30001"/>
          <a:stretch/>
        </p:blipFill>
        <p:spPr>
          <a:xfrm>
            <a:off x="1328737" y="2008187"/>
            <a:ext cx="9269412" cy="43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DevOps Works?</a:t>
            </a:r>
            <a:endParaRPr/>
          </a:p>
        </p:txBody>
      </p:sp>
      <p:sp>
        <p:nvSpPr>
          <p:cNvPr id="170" name="Google Shape;170;p1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3">
            <a:alphaModFix/>
          </a:blip>
          <a:srcRect b="21679" l="3807" r="39201" t="29493"/>
          <a:stretch/>
        </p:blipFill>
        <p:spPr>
          <a:xfrm>
            <a:off x="838200" y="1825625"/>
            <a:ext cx="939165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DevOps Works?</a:t>
            </a:r>
            <a:endParaRPr/>
          </a:p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 b="23242" l="4356" r="39564" t="27934"/>
          <a:stretch/>
        </p:blipFill>
        <p:spPr>
          <a:xfrm>
            <a:off x="1751012" y="1933575"/>
            <a:ext cx="8445500" cy="413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DevOps Works?</a:t>
            </a:r>
            <a:endParaRPr/>
          </a:p>
        </p:txBody>
      </p:sp>
      <p:sp>
        <p:nvSpPr>
          <p:cNvPr id="184" name="Google Shape;184;p1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 rotWithShape="1">
          <a:blip r:embed="rId3">
            <a:alphaModFix/>
          </a:blip>
          <a:srcRect b="21679" l="3587" r="38873" t="29296"/>
          <a:stretch/>
        </p:blipFill>
        <p:spPr>
          <a:xfrm>
            <a:off x="1223962" y="1825625"/>
            <a:ext cx="9083675" cy="435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DevOps Works?</a:t>
            </a:r>
            <a:endParaRPr/>
          </a:p>
        </p:txBody>
      </p:sp>
      <p:pic>
        <p:nvPicPr>
          <p:cNvPr id="191" name="Google Shape;191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1919" l="3457" r="38723" t="29684"/>
          <a:stretch/>
        </p:blipFill>
        <p:spPr>
          <a:xfrm>
            <a:off x="1368425" y="2271712"/>
            <a:ext cx="8828087" cy="415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Tools</a:t>
            </a:r>
            <a:endParaRPr/>
          </a:p>
        </p:txBody>
      </p:sp>
      <p:sp>
        <p:nvSpPr>
          <p:cNvPr id="197" name="Google Shape;197;p17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23828" l="9407" r="42495" t="29492"/>
          <a:stretch/>
        </p:blipFill>
        <p:spPr>
          <a:xfrm>
            <a:off x="1784350" y="1825625"/>
            <a:ext cx="8107362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Tools</a:t>
            </a:r>
            <a:endParaRPr/>
          </a:p>
        </p:txBody>
      </p:sp>
      <p:sp>
        <p:nvSpPr>
          <p:cNvPr id="204" name="Google Shape;204;p18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 b="21875" l="3480" r="38870" t="29833"/>
          <a:stretch/>
        </p:blipFill>
        <p:spPr>
          <a:xfrm>
            <a:off x="1517650" y="1825625"/>
            <a:ext cx="8720138" cy="410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Tools</a:t>
            </a:r>
            <a:endParaRPr/>
          </a:p>
        </p:txBody>
      </p:sp>
      <p:sp>
        <p:nvSpPr>
          <p:cNvPr id="211" name="Google Shape;211;p1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 b="21116" l="4135" r="39422" t="28906"/>
          <a:stretch/>
        </p:blipFill>
        <p:spPr>
          <a:xfrm>
            <a:off x="1169987" y="1690687"/>
            <a:ext cx="9207500" cy="4583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DevOps?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10131" l="6234" r="4533" t="19981"/>
          <a:stretch/>
        </p:blipFill>
        <p:spPr>
          <a:xfrm>
            <a:off x="401637" y="1690687"/>
            <a:ext cx="11610975" cy="51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Tools</a:t>
            </a:r>
            <a:endParaRPr/>
          </a:p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24716" l="4026" r="38498" t="31054"/>
          <a:stretch/>
        </p:blipFill>
        <p:spPr>
          <a:xfrm>
            <a:off x="1336675" y="1825625"/>
            <a:ext cx="9069387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Tools</a:t>
            </a:r>
            <a:endParaRPr/>
          </a:p>
        </p:txBody>
      </p:sp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21873" l="3589" r="38982" t="29070"/>
          <a:stretch/>
        </p:blipFill>
        <p:spPr>
          <a:xfrm>
            <a:off x="1198562" y="1825625"/>
            <a:ext cx="9220199" cy="442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Tools</a:t>
            </a:r>
            <a:endParaRPr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 b="23011" l="3915" r="39311" t="28710"/>
          <a:stretch/>
        </p:blipFill>
        <p:spPr>
          <a:xfrm>
            <a:off x="838200" y="1690687"/>
            <a:ext cx="9383712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Lifecycle</a:t>
            </a:r>
            <a:endParaRPr/>
          </a:p>
        </p:txBody>
      </p:sp>
      <p:sp>
        <p:nvSpPr>
          <p:cNvPr id="239" name="Google Shape;239;p2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b="21091" l="6660" r="43704" t="29072"/>
          <a:stretch/>
        </p:blipFill>
        <p:spPr>
          <a:xfrm>
            <a:off x="1489075" y="1690687"/>
            <a:ext cx="852805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808037" y="371475"/>
            <a:ext cx="105156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838200" y="1216025"/>
            <a:ext cx="10515600" cy="496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DevOps Tutorial for Beginners: Learn Now (Training Course)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https://www.youtube.com/watch?v=mBBgRdlC4sc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DevOps?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7859" l="5063" r="6874" t="18466"/>
          <a:stretch/>
        </p:blipFill>
        <p:spPr>
          <a:xfrm>
            <a:off x="366712" y="1468437"/>
            <a:ext cx="11458575" cy="538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DevOps?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7290" l="4356" r="5050" t="16381"/>
          <a:stretch/>
        </p:blipFill>
        <p:spPr>
          <a:xfrm>
            <a:off x="201612" y="1482725"/>
            <a:ext cx="11787187" cy="558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DevOps?</a:t>
            </a:r>
            <a:endParaRPr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6833" l="5015" r="4830" t="15820"/>
          <a:stretch/>
        </p:blipFill>
        <p:spPr>
          <a:xfrm>
            <a:off x="230187" y="1543050"/>
            <a:ext cx="11731624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DevOps?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10741" l="14897" r="19216" t="21874"/>
          <a:stretch/>
        </p:blipFill>
        <p:spPr>
          <a:xfrm>
            <a:off x="838200" y="1825625"/>
            <a:ext cx="9263051" cy="49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36268" l="16620" r="46589" t="28503"/>
          <a:stretch/>
        </p:blipFill>
        <p:spPr>
          <a:xfrm>
            <a:off x="85725" y="155900"/>
            <a:ext cx="11144251" cy="62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IT and DevOps</a:t>
            </a:r>
            <a:endParaRPr/>
          </a:p>
        </p:txBody>
      </p:sp>
      <p:pic>
        <p:nvPicPr>
          <p:cNvPr id="137" name="Google Shape;13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097" l="8224" r="7920" t="23631"/>
          <a:stretch/>
        </p:blipFill>
        <p:spPr>
          <a:xfrm>
            <a:off x="1249362" y="2119312"/>
            <a:ext cx="9693275" cy="378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DevOps?</a:t>
            </a:r>
            <a:endParaRPr/>
          </a:p>
        </p:txBody>
      </p:sp>
      <p:sp>
        <p:nvSpPr>
          <p:cNvPr id="143" name="Google Shape;143;p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23957" l="8197" r="39749" t="29099"/>
          <a:stretch/>
        </p:blipFill>
        <p:spPr>
          <a:xfrm>
            <a:off x="1017587" y="1825625"/>
            <a:ext cx="9732962" cy="493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2020-01-13T09:47:47Z</dcterms:created>
  <dc:creator>Dhanashree Hadsul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